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07" r:id="rId2"/>
    <p:sldId id="327" r:id="rId3"/>
    <p:sldId id="331" r:id="rId4"/>
    <p:sldId id="332" r:id="rId5"/>
    <p:sldId id="330" r:id="rId6"/>
    <p:sldId id="329" r:id="rId7"/>
    <p:sldId id="30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BDF30-4A40-4BBB-81D5-2B1FAE285D9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A38A-3EBE-4F8A-B06F-F0043266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4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1A38A-3EBE-4F8A-B06F-F00432667F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029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kumimoji="0" lang="en-US" sz="4900" b="1" i="0" u="none" strike="noStrike" kern="1200" cap="all" spc="-100" normalizeH="0" baseline="0" noProof="0" dirty="0">
                <a:ln>
                  <a:noFill/>
                </a:ln>
                <a:solidFill>
                  <a:srgbClr val="4C5A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2019-1-LT01-KA229-060503_4</a:t>
            </a:r>
            <a:br>
              <a:rPr kumimoji="0" lang="en-US" sz="4900" b="1" i="0" u="none" strike="noStrike" kern="1200" cap="all" spc="-100" normalizeH="0" baseline="0" noProof="0" dirty="0">
                <a:ln>
                  <a:noFill/>
                </a:ln>
                <a:solidFill>
                  <a:srgbClr val="4C5A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900" b="1" i="0" u="none" strike="noStrike" kern="1200" cap="all" spc="-100" normalizeH="0" baseline="0" noProof="0" dirty="0">
                <a:ln>
                  <a:noFill/>
                </a:ln>
                <a:solidFill>
                  <a:srgbClr val="4C5A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Europe is My future</a:t>
            </a:r>
            <a:endParaRPr lang="en-US" sz="3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68" y="4509120"/>
            <a:ext cx="8892480" cy="1368152"/>
          </a:xfrm>
        </p:spPr>
        <p:txBody>
          <a:bodyPr>
            <a:noAutofit/>
          </a:bodyPr>
          <a:lstStyle/>
          <a:p>
            <a:pPr algn="ctr"/>
            <a:endParaRPr lang="ro-RO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sz="2000" b="1" dirty="0"/>
              <a:t>Colegiul de Industrie Alimentară „Elena Doamna”,Galaţi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52370"/>
            <a:ext cx="2915816" cy="1572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9DA314-8792-40C4-A1DA-7BCD302E1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4277"/>
            <a:ext cx="2590800" cy="16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7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468A5-B916-4BD6-B3CE-A3A875A89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165"/>
            <a:ext cx="9144000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9F85-38C4-4B49-8F20-D616F149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47114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</a:t>
            </a:r>
            <a:r>
              <a:rPr lang="ro-R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nr. 2019-1-LT01-KA229-060503_4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DE5B-4E7D-4184-BEA2-AF958252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72000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u="sng" dirty="0"/>
              <a:t>Parteneri</a:t>
            </a:r>
            <a:r>
              <a:rPr lang="ro-RO" dirty="0"/>
              <a:t>                                 </a:t>
            </a:r>
            <a:r>
              <a:rPr lang="ro-RO" u="sng" dirty="0"/>
              <a:t>Perioada de desfășurare</a:t>
            </a:r>
          </a:p>
          <a:p>
            <a:pPr marL="0" indent="0">
              <a:buNone/>
            </a:pPr>
            <a:endParaRPr lang="ro-RO" dirty="0"/>
          </a:p>
          <a:p>
            <a:r>
              <a:rPr lang="en-US" dirty="0" err="1"/>
              <a:t>Turcia</a:t>
            </a:r>
            <a:r>
              <a:rPr lang="ro-RO" dirty="0"/>
              <a:t>                                            2019 - 2021</a:t>
            </a:r>
            <a:endParaRPr lang="en-US" dirty="0"/>
          </a:p>
          <a:p>
            <a:r>
              <a:rPr lang="en-US" dirty="0"/>
              <a:t>Rom</a:t>
            </a:r>
            <a:r>
              <a:rPr lang="ro-RO" dirty="0" err="1"/>
              <a:t>ânia</a:t>
            </a:r>
            <a:endParaRPr lang="ro-RO" dirty="0"/>
          </a:p>
          <a:p>
            <a:r>
              <a:rPr lang="ro-RO" dirty="0"/>
              <a:t>Italia</a:t>
            </a:r>
          </a:p>
          <a:p>
            <a:r>
              <a:rPr lang="ro-RO" dirty="0"/>
              <a:t>Lituania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2D3E8-B559-47C4-A15F-21A3E228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29000"/>
            <a:ext cx="2915060" cy="29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A07CAB-CEAC-4EB4-BD89-F44560DD60C9}"/>
              </a:ext>
            </a:extLst>
          </p:cNvPr>
          <p:cNvSpPr txBox="1"/>
          <p:nvPr/>
        </p:nvSpPr>
        <p:spPr>
          <a:xfrm>
            <a:off x="762000" y="29718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-Proiectul este conceput pentru a transfera realizările Uniunii Europene generațiilor tinere și pentru prevenirea neînțelegerilor interculturale.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60858-A084-4EAD-84A6-C3DB5F831057}"/>
              </a:ext>
            </a:extLst>
          </p:cNvPr>
          <p:cNvSpPr txBox="1"/>
          <p:nvPr/>
        </p:nvSpPr>
        <p:spPr>
          <a:xfrm>
            <a:off x="2247900" y="1219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Obiectiv</a:t>
            </a:r>
            <a:r>
              <a:rPr lang="ro-RO" sz="3600" dirty="0" err="1">
                <a:solidFill>
                  <a:srgbClr val="C00000"/>
                </a:solidFill>
              </a:rPr>
              <a:t>ul</a:t>
            </a:r>
            <a:r>
              <a:rPr lang="ro-RO" sz="3600" dirty="0">
                <a:solidFill>
                  <a:srgbClr val="C00000"/>
                </a:solidFill>
              </a:rPr>
              <a:t> proiectului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5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22E32-9EAF-4DD0-BAA5-5B707764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96973"/>
            <a:ext cx="8763000" cy="58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8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B2F13-5593-4808-972E-ED131E3D5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636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9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ACEST</a:t>
            </a:r>
            <a:r>
              <a:rPr lang="ro-RO" sz="3200" dirty="0"/>
              <a:t>E</a:t>
            </a:r>
            <a:r>
              <a:rPr lang="en-US" sz="3200" dirty="0"/>
              <a:t> PROIECT</a:t>
            </a:r>
            <a:r>
              <a:rPr lang="ro-RO" sz="3200" dirty="0"/>
              <a:t>E </a:t>
            </a:r>
            <a:r>
              <a:rPr lang="en-US" sz="3200" dirty="0"/>
              <a:t>A</a:t>
            </a:r>
            <a:r>
              <a:rPr lang="ro-RO" sz="3200" dirty="0"/>
              <a:t>U</a:t>
            </a:r>
            <a:r>
              <a:rPr lang="en-US" sz="3200" dirty="0"/>
              <a:t> FOST FINAN</a:t>
            </a:r>
            <a:r>
              <a:rPr lang="ro-RO" sz="3200" dirty="0"/>
              <a:t>ȚATE</a:t>
            </a:r>
            <a:r>
              <a:rPr lang="en-US" sz="3200" dirty="0"/>
              <a:t> CU SPRIJINUL COMISIEI EUROPENE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624736" cy="4032448"/>
          </a:xfrm>
        </p:spPr>
      </p:pic>
    </p:spTree>
    <p:extLst>
      <p:ext uri="{BB962C8B-B14F-4D97-AF65-F5344CB8AC3E}">
        <p14:creationId xmlns:p14="http://schemas.microsoft.com/office/powerpoint/2010/main" val="1447304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265</TotalTime>
  <Words>66</Words>
  <Application>Microsoft Office PowerPoint</Application>
  <PresentationFormat>On-screen Show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Clarity</vt:lpstr>
      <vt:lpstr>2019-1-LT01-KA229-060503_4 Europe is My future</vt:lpstr>
      <vt:lpstr>PowerPoint Presentation</vt:lpstr>
      <vt:lpstr>Proiect nr. 2019-1-LT01-KA229-060503_4</vt:lpstr>
      <vt:lpstr>PowerPoint Presentation</vt:lpstr>
      <vt:lpstr>PowerPoint Presentation</vt:lpstr>
      <vt:lpstr>PowerPoint Presentation</vt:lpstr>
      <vt:lpstr>ACESTE PROIECTE AU FOST FINANȚATE CU SPRIJINUL COMISIEI EUROPENE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Iuliana Andone</dc:creator>
  <cp:lastModifiedBy>Aurelia Cucu</cp:lastModifiedBy>
  <cp:revision>45</cp:revision>
  <dcterms:created xsi:type="dcterms:W3CDTF">2006-08-16T00:00:00Z</dcterms:created>
  <dcterms:modified xsi:type="dcterms:W3CDTF">2023-03-07T09:53:46Z</dcterms:modified>
</cp:coreProperties>
</file>